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60" r:id="rId3"/>
    <p:sldId id="261" r:id="rId4"/>
    <p:sldId id="257" r:id="rId5"/>
    <p:sldId id="259" r:id="rId6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3469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3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77AB5-F4AF-410A-B5A3-FBB869C772DE}" type="datetimeFigureOut">
              <a:rPr lang="pt-PT" smtClean="0"/>
              <a:t>12/06/2026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9FFCE-3AD2-47EE-AA9C-7F9013B4E6E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8333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F38F64-0DE3-4BC8-9CC1-FD8F46C568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A40B36-642F-4C54-BB32-FFB3D563F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D1828A9-D710-4B7D-A50B-11567165E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C3382-A5F8-484B-BB2A-2E029D7D120D}" type="datetime1">
              <a:rPr lang="pt-PT" smtClean="0"/>
              <a:t>12/06/2026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3E1503A-25D6-4663-8D74-A6B71D1D2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9E407A0-97DE-4F10-94BB-6277AE821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7496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44593B-B9EA-40D9-9494-3835DDADF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F35DA68-2932-4135-BA77-FCF771B7C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2EC60E5-F0F7-4608-8632-FECDD461E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9F44-78D5-4CA6-82D0-11FF2F7A3FEB}" type="datetime1">
              <a:rPr lang="pt-PT" smtClean="0"/>
              <a:t>12/06/2026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3D2AC98-AB28-48F5-9CE9-35D7620A2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6717553-B33C-4958-95A5-39AB2ADDC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0294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F0BA48A-3C12-4292-8B51-1A83DD193E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DB930EA1-27E3-4BA2-BE96-A80171F988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4951B6D-3474-4725-B82C-731418995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6EAA3-0F97-4A00-A9B9-7CCD1E123B37}" type="datetime1">
              <a:rPr lang="pt-PT" smtClean="0"/>
              <a:t>12/06/2026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BD72209-5D6E-4941-A1F7-82B9FAEC5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12B33E3-F740-4897-A456-A04A30074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4423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649CD2-26D5-4F22-B1F2-438ACAF81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261BEAB-0727-4A98-96F9-7E2580398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FC52511-E847-4007-96E5-8E3B00F48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95E40-6599-49A3-A206-8340F691B59E}" type="datetime1">
              <a:rPr lang="pt-PT" smtClean="0"/>
              <a:t>12/06/2026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BA51DAD-E6F3-4CF6-86D0-0C5333535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97E870A-BF4D-4ABD-83F7-7BFBB5D93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9145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C5343-FB61-4C57-AE2F-6DEA759E5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E766423-5160-4CDD-B91F-81AE67788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81A51C4-4708-47F0-8DD5-085F7FDCC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92D6-5B51-4AA8-9F22-A84ED256BF57}" type="datetime1">
              <a:rPr lang="pt-PT" smtClean="0"/>
              <a:t>12/06/2026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1DB98BD-B232-483F-8B84-E502E344E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28F4624-C41E-4271-A378-38D9D7A84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6831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2B3DFD-9B48-41BC-AED8-C0AE303DD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4ED4CCA-7A51-4285-BB09-F39EBA1BE6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04719A82-676F-46BF-96AB-92E64AED36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260B19D0-0E15-4D29-A8CC-5F842984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0A83-3F56-4254-BC28-F1473C680571}" type="datetime1">
              <a:rPr lang="pt-PT" smtClean="0"/>
              <a:t>12/06/2026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8B104C6-5019-4494-BAFA-BA283822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2CEE9F6-BCD4-4E04-8E39-06AFA08C7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484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8C2F0C-33A1-4948-983A-FEE81A936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7021AFD-B4F4-4EAC-B643-0135B0FEB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0EBFF139-5B1F-400A-9992-A78D2F469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7D842E66-8593-4A5F-925C-2EEEA4B9A3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664B3788-5095-4C92-84B1-D08A835315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3BABB949-E021-44A7-85EA-6B7752017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EB18-B574-488A-AABC-0F3884C098C1}" type="datetime1">
              <a:rPr lang="pt-PT" smtClean="0"/>
              <a:t>12/06/2026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E24D4543-E858-4C43-AA35-D00B4200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D8C1C555-13D5-47DE-BA7E-1C7B93330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1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F3423B-5827-42FC-8AF5-36C2E277E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63FAA958-63F3-4C5E-8A98-704043676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8DDCF-2CA8-4207-9728-4F6FA47CC81F}" type="datetime1">
              <a:rPr lang="pt-PT" smtClean="0"/>
              <a:t>12/06/2026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CE178193-4667-47A7-8A1E-EFFE7C397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46FFF3D-C423-4B23-8802-EF07AF209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784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FA35C2EF-95CE-45F7-A8A3-0EC312345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140BA-6C31-4864-9317-116CCEA348F7}" type="datetime1">
              <a:rPr lang="pt-PT" smtClean="0"/>
              <a:t>12/06/2026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5546D79A-F3E9-4B37-B23A-0F917FFED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1282B2C-A5E0-4309-909D-2CE278601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9808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DC456-2EB6-462F-93E7-9F0A4F758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7BEF7F0-D63B-41A0-93CA-A37F409DF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45384D2B-48B8-452E-8BF3-0EA169000D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3ACF8EA-0384-4B00-B3A1-37FABA7F3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B606-472C-4A71-BBF3-8ED08DB202A2}" type="datetime1">
              <a:rPr lang="pt-PT" smtClean="0"/>
              <a:t>12/06/2026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B8F2806-02CF-4E2F-AF36-C78A4B6E0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C2ED9EC-5148-48C2-A7DD-2F18DF5C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233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540E06-D57D-4FBC-95C8-87CD6900D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6EB5FBD4-6BC0-4D3F-969E-2CF70C0AA0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38734F4-B873-4A43-9358-F06A67625A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AF72EE1-84AE-405D-94BA-C5C28D23F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3329-A8AA-4C9C-ABBB-43BC926D1DBE}" type="datetime1">
              <a:rPr lang="pt-PT" smtClean="0"/>
              <a:t>12/06/2026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A46B60D-EC25-4702-9EF1-F35411769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662BE11-5EA8-48FF-AB19-2984430B7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685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5DB9C3FD-8048-41CC-8F38-C21A29501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DF66D370-E48D-4A94-AEEB-49CBE8E94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19C57A4-311E-41FD-8EAE-773AB77203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4DA3A-40DB-4FCB-A44C-40B1EC5A19A4}" type="datetime1">
              <a:rPr lang="pt-PT" smtClean="0"/>
              <a:t>12/06/2026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6D7E32F-D16E-43CA-8F43-D31432BA4F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EB7E386-E4B4-4025-AFB0-3F4521EF1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38D33-5134-44D7-918C-1A662B891BA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8732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F608B10F-899D-4AAB-8F87-0FB43882E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1</a:t>
            </a:fld>
            <a:endParaRPr lang="pt-PT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5BBE26C-8402-45FF-B256-DDC5D3554A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6082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350DD622-B43E-46C9-B9B7-EA4D82AD32CB}"/>
              </a:ext>
            </a:extLst>
          </p:cNvPr>
          <p:cNvSpPr txBox="1"/>
          <p:nvPr/>
        </p:nvSpPr>
        <p:spPr>
          <a:xfrm>
            <a:off x="4093367" y="920630"/>
            <a:ext cx="8012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dirty="0">
                <a:solidFill>
                  <a:schemeClr val="bg1"/>
                </a:solidFill>
                <a:latin typeface="NewsGotT" pitchFamily="2" charset="0"/>
              </a:rPr>
              <a:t>Título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78EAB7E-5FA8-4A03-8C34-A009D9F069C1}"/>
              </a:ext>
            </a:extLst>
          </p:cNvPr>
          <p:cNvSpPr txBox="1"/>
          <p:nvPr/>
        </p:nvSpPr>
        <p:spPr>
          <a:xfrm>
            <a:off x="4093367" y="4101241"/>
            <a:ext cx="8012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solidFill>
                  <a:schemeClr val="bg1"/>
                </a:solidFill>
                <a:latin typeface="NewsGotT" pitchFamily="2" charset="0"/>
              </a:rPr>
              <a:t>Autora(e)s / Afiliação</a:t>
            </a:r>
          </a:p>
        </p:txBody>
      </p:sp>
    </p:spTree>
    <p:extLst>
      <p:ext uri="{BB962C8B-B14F-4D97-AF65-F5344CB8AC3E}">
        <p14:creationId xmlns:p14="http://schemas.microsoft.com/office/powerpoint/2010/main" val="576779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F608B10F-899D-4AAB-8F87-0FB43882E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2</a:t>
            </a:fld>
            <a:endParaRPr lang="pt-PT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5BBE26C-8402-45FF-B256-DDC5D3554A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6082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350DD622-B43E-46C9-B9B7-EA4D82AD32CB}"/>
              </a:ext>
            </a:extLst>
          </p:cNvPr>
          <p:cNvSpPr txBox="1"/>
          <p:nvPr/>
        </p:nvSpPr>
        <p:spPr>
          <a:xfrm>
            <a:off x="4093367" y="920630"/>
            <a:ext cx="8012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dirty="0">
                <a:latin typeface="NewsGotT" pitchFamily="2" charset="0"/>
              </a:rPr>
              <a:t>Título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78EAB7E-5FA8-4A03-8C34-A009D9F069C1}"/>
              </a:ext>
            </a:extLst>
          </p:cNvPr>
          <p:cNvSpPr txBox="1"/>
          <p:nvPr/>
        </p:nvSpPr>
        <p:spPr>
          <a:xfrm>
            <a:off x="4093367" y="4101241"/>
            <a:ext cx="8012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latin typeface="NewsGotT" pitchFamily="2" charset="0"/>
              </a:rPr>
              <a:t>Autora(e)s </a:t>
            </a:r>
            <a:r>
              <a:rPr lang="pt-PT" sz="2400" dirty="0">
                <a:solidFill>
                  <a:schemeClr val="bg1"/>
                </a:solidFill>
                <a:latin typeface="NewsGotT" pitchFamily="2" charset="0"/>
              </a:rPr>
              <a:t>/ Afiliação</a:t>
            </a:r>
          </a:p>
        </p:txBody>
      </p:sp>
    </p:spTree>
    <p:extLst>
      <p:ext uri="{BB962C8B-B14F-4D97-AF65-F5344CB8AC3E}">
        <p14:creationId xmlns:p14="http://schemas.microsoft.com/office/powerpoint/2010/main" val="3323477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>
            <a:extLst>
              <a:ext uri="{FF2B5EF4-FFF2-40B4-BE49-F238E27FC236}">
                <a16:creationId xmlns:a16="http://schemas.microsoft.com/office/drawing/2014/main" id="{F608B10F-899D-4AAB-8F87-0FB43882E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3</a:t>
            </a:fld>
            <a:endParaRPr lang="pt-PT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5BBE26C-8402-45FF-B256-DDC5D3554A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7" cy="686082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350DD622-B43E-46C9-B9B7-EA4D82AD32CB}"/>
              </a:ext>
            </a:extLst>
          </p:cNvPr>
          <p:cNvSpPr txBox="1"/>
          <p:nvPr/>
        </p:nvSpPr>
        <p:spPr>
          <a:xfrm>
            <a:off x="4093367" y="920630"/>
            <a:ext cx="8012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dirty="0">
                <a:latin typeface="NewsGotT" pitchFamily="2" charset="0"/>
              </a:rPr>
              <a:t>Título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78EAB7E-5FA8-4A03-8C34-A009D9F069C1}"/>
              </a:ext>
            </a:extLst>
          </p:cNvPr>
          <p:cNvSpPr txBox="1"/>
          <p:nvPr/>
        </p:nvSpPr>
        <p:spPr>
          <a:xfrm>
            <a:off x="4093367" y="4101241"/>
            <a:ext cx="8012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latin typeface="NewsGotT" pitchFamily="2" charset="0"/>
              </a:rPr>
              <a:t>Autora(e)s </a:t>
            </a:r>
            <a:r>
              <a:rPr lang="pt-PT" sz="2400" dirty="0">
                <a:solidFill>
                  <a:schemeClr val="bg1"/>
                </a:solidFill>
                <a:latin typeface="NewsGotT" pitchFamily="2" charset="0"/>
              </a:rPr>
              <a:t>/ Afiliação</a:t>
            </a:r>
          </a:p>
        </p:txBody>
      </p:sp>
    </p:spTree>
    <p:extLst>
      <p:ext uri="{BB962C8B-B14F-4D97-AF65-F5344CB8AC3E}">
        <p14:creationId xmlns:p14="http://schemas.microsoft.com/office/powerpoint/2010/main" val="1842307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97E67AD7-94C1-4C1C-9D00-622E57D17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646" y="6311564"/>
            <a:ext cx="1469985" cy="454695"/>
          </a:xfrm>
          <a:prstGeom prst="rect">
            <a:avLst/>
          </a:prstGeom>
        </p:spPr>
      </p:pic>
      <p:cxnSp>
        <p:nvCxnSpPr>
          <p:cNvPr id="9" name="Conexão reta 8">
            <a:extLst>
              <a:ext uri="{FF2B5EF4-FFF2-40B4-BE49-F238E27FC236}">
                <a16:creationId xmlns:a16="http://schemas.microsoft.com/office/drawing/2014/main" id="{34004E83-2820-4AEE-B0EB-457589248609}"/>
              </a:ext>
            </a:extLst>
          </p:cNvPr>
          <p:cNvCxnSpPr/>
          <p:nvPr/>
        </p:nvCxnSpPr>
        <p:spPr>
          <a:xfrm>
            <a:off x="11120815" y="6373534"/>
            <a:ext cx="0" cy="33075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2AAF00C-A261-45F0-8163-C86F57BCF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90928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97E67AD7-94C1-4C1C-9D00-622E57D17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646" y="6311564"/>
            <a:ext cx="1469985" cy="454695"/>
          </a:xfrm>
          <a:prstGeom prst="rect">
            <a:avLst/>
          </a:prstGeom>
        </p:spPr>
      </p:pic>
      <p:cxnSp>
        <p:nvCxnSpPr>
          <p:cNvPr id="9" name="Conexão reta 8">
            <a:extLst>
              <a:ext uri="{FF2B5EF4-FFF2-40B4-BE49-F238E27FC236}">
                <a16:creationId xmlns:a16="http://schemas.microsoft.com/office/drawing/2014/main" id="{34004E83-2820-4AEE-B0EB-457589248609}"/>
              </a:ext>
            </a:extLst>
          </p:cNvPr>
          <p:cNvCxnSpPr/>
          <p:nvPr/>
        </p:nvCxnSpPr>
        <p:spPr>
          <a:xfrm>
            <a:off x="11120815" y="6373534"/>
            <a:ext cx="0" cy="33075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2AAF00C-A261-45F0-8163-C86F57BCF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8D33-5134-44D7-918C-1A662B891BA7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00348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29</Words>
  <Application>Microsoft Office PowerPoint</Application>
  <PresentationFormat>Ecrã Panorâmico</PresentationFormat>
  <Paragraphs>11</Paragraphs>
  <Slides>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NewsGotT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Luís Filipe Louro Almeida Pinto</dc:creator>
  <cp:lastModifiedBy>A</cp:lastModifiedBy>
  <cp:revision>17</cp:revision>
  <dcterms:created xsi:type="dcterms:W3CDTF">2026-05-01T12:09:30Z</dcterms:created>
  <dcterms:modified xsi:type="dcterms:W3CDTF">2026-06-12T13:43:04Z</dcterms:modified>
</cp:coreProperties>
</file>